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C66F"/>
    <a:srgbClr val="8F4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477" autoAdjust="0"/>
  </p:normalViewPr>
  <p:slideViewPr>
    <p:cSldViewPr>
      <p:cViewPr>
        <p:scale>
          <a:sx n="52" d="100"/>
          <a:sy n="52" d="100"/>
        </p:scale>
        <p:origin x="-1662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115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85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89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041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13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02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06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55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710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8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38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2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\ЗЕЛЕН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50000" pencilSize="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6615" y="1916832"/>
            <a:ext cx="7772400" cy="2520279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оросительных мелиораций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9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1008" y="661316"/>
            <a:ext cx="7056784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зависимости от конкретных почвенно-климатических условий и местоположения объекта, а также требований, предъявляемых </a:t>
            </a:r>
            <a:r>
              <a:rPr lang="ru-RU" sz="2400" dirty="0" smtClean="0"/>
              <a:t>сельскохозяйственным </a:t>
            </a:r>
            <a:r>
              <a:rPr lang="ru-RU" sz="2400" dirty="0"/>
              <a:t>производством к орошению, оросительные мелиорации разделяются на следующие три вида.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4644" y="4313156"/>
            <a:ext cx="21602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Регулярно действующее</a:t>
            </a:r>
            <a:endParaRPr lang="ru-RU" sz="2400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474386" y="3939960"/>
            <a:ext cx="22374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smtClean="0"/>
              <a:t>Однократно</a:t>
            </a:r>
          </a:p>
          <a:p>
            <a:pPr marL="0" indent="0" algn="ctr">
              <a:buNone/>
            </a:pPr>
            <a:r>
              <a:rPr lang="ru-RU" sz="2400" dirty="0" smtClean="0"/>
              <a:t>действующее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52684" y="3647360"/>
            <a:ext cx="20162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Обводнение местности</a:t>
            </a:r>
            <a:endParaRPr lang="ru-RU" sz="24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604764" y="3417680"/>
            <a:ext cx="5919456" cy="0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8" idx="0"/>
          </p:cNvCxnSpPr>
          <p:nvPr/>
        </p:nvCxnSpPr>
        <p:spPr>
          <a:xfrm flipV="1">
            <a:off x="7560796" y="3481632"/>
            <a:ext cx="0" cy="165728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5" idx="0"/>
          </p:cNvCxnSpPr>
          <p:nvPr/>
        </p:nvCxnSpPr>
        <p:spPr>
          <a:xfrm flipV="1">
            <a:off x="1604764" y="3481632"/>
            <a:ext cx="0" cy="831524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>
            <a:stCxn id="7" idx="0"/>
            <a:endCxn id="4" idx="2"/>
          </p:cNvCxnSpPr>
          <p:nvPr/>
        </p:nvCxnSpPr>
        <p:spPr>
          <a:xfrm flipH="1" flipV="1">
            <a:off x="4579400" y="2965572"/>
            <a:ext cx="13696" cy="9743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6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836712"/>
            <a:ext cx="6048672" cy="11521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зависимости от назначения и воздействия на почву и растения поливы делятся 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429000"/>
            <a:ext cx="2736304" cy="1800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Увлажнительные</a:t>
            </a:r>
          </a:p>
          <a:p>
            <a:pPr algn="ctr"/>
            <a:r>
              <a:rPr lang="ru-RU" sz="2400" dirty="0" smtClean="0"/>
              <a:t>(основной вид)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248980"/>
            <a:ext cx="4104456" cy="10801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Специального назначения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26638" y="4617132"/>
            <a:ext cx="3349818" cy="165618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Посадочное;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Удобрительное;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err="1" smtClean="0"/>
              <a:t>Противозаморозковое</a:t>
            </a:r>
            <a:r>
              <a:rPr lang="ru-RU" sz="20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/>
              <a:t>Влагозарядковые;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err="1" smtClean="0"/>
              <a:t>Промывочне</a:t>
            </a:r>
            <a:r>
              <a:rPr lang="ru-RU" sz="2000" dirty="0" smtClean="0"/>
              <a:t> и др.</a:t>
            </a:r>
            <a:endParaRPr lang="ru-RU" sz="2000" dirty="0"/>
          </a:p>
        </p:txBody>
      </p:sp>
      <p:cxnSp>
        <p:nvCxnSpPr>
          <p:cNvPr id="11" name="Соединительная линия уступом 10"/>
          <p:cNvCxnSpPr>
            <a:stCxn id="4" idx="2"/>
            <a:endCxn id="5" idx="0"/>
          </p:cNvCxnSpPr>
          <p:nvPr/>
        </p:nvCxnSpPr>
        <p:spPr>
          <a:xfrm rot="5400000">
            <a:off x="2663788" y="1520788"/>
            <a:ext cx="1440160" cy="2376264"/>
          </a:xfrm>
          <a:prstGeom prst="bentConnector3">
            <a:avLst/>
          </a:prstGeom>
          <a:ln w="63500" cmpd="thickThin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/>
          <p:nvPr/>
        </p:nvCxnSpPr>
        <p:spPr>
          <a:xfrm>
            <a:off x="4572000" y="2708920"/>
            <a:ext cx="2052228" cy="540060"/>
          </a:xfrm>
          <a:prstGeom prst="bentConnector2">
            <a:avLst/>
          </a:prstGeom>
          <a:ln w="63500" cmpd="thickThin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004048" y="4257092"/>
            <a:ext cx="0" cy="1729216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029605" y="4918804"/>
            <a:ext cx="594066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5004048" y="5193196"/>
            <a:ext cx="64518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9" idx="1"/>
          </p:cNvCxnSpPr>
          <p:nvPr/>
        </p:nvCxnSpPr>
        <p:spPr>
          <a:xfrm flipH="1">
            <a:off x="5004048" y="5445224"/>
            <a:ext cx="32259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5004048" y="5700644"/>
            <a:ext cx="64518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04048" y="5986308"/>
            <a:ext cx="64518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01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908720"/>
            <a:ext cx="5616624" cy="11521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 дефициту водных ресурсов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924944"/>
            <a:ext cx="3312368" cy="10801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выборочное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2924944"/>
            <a:ext cx="3384376" cy="10801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сплошное</a:t>
            </a:r>
            <a:endParaRPr lang="ru-RU" sz="2400" dirty="0"/>
          </a:p>
        </p:txBody>
      </p:sp>
      <p:cxnSp>
        <p:nvCxnSpPr>
          <p:cNvPr id="11" name="Прямая соединительная линия 10"/>
          <p:cNvCxnSpPr>
            <a:stCxn id="4" idx="2"/>
          </p:cNvCxnSpPr>
          <p:nvPr/>
        </p:nvCxnSpPr>
        <p:spPr>
          <a:xfrm>
            <a:off x="4932040" y="2060848"/>
            <a:ext cx="0" cy="432048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483768" y="2492896"/>
            <a:ext cx="4284476" cy="0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7" idx="0"/>
          </p:cNvCxnSpPr>
          <p:nvPr/>
        </p:nvCxnSpPr>
        <p:spPr>
          <a:xfrm flipH="1" flipV="1">
            <a:off x="6760244" y="2492896"/>
            <a:ext cx="8000" cy="432048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6" idx="0"/>
          </p:cNvCxnSpPr>
          <p:nvPr/>
        </p:nvCxnSpPr>
        <p:spPr>
          <a:xfrm flipV="1">
            <a:off x="2483768" y="2492896"/>
            <a:ext cx="0" cy="432048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2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43608" y="692696"/>
            <a:ext cx="7416824" cy="112077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 степени приближения интенсивности </a:t>
            </a:r>
            <a:r>
              <a:rPr lang="ru-RU" sz="2400" dirty="0" err="1"/>
              <a:t>водоподачи</a:t>
            </a:r>
            <a:r>
              <a:rPr lang="ru-RU" sz="2400" dirty="0"/>
              <a:t>, осуществляемой конкретной техникой полива, к интенсивности потребления воды орошаемым полем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2020" y="16288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564904"/>
            <a:ext cx="2376264" cy="11521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/>
              <a:t>абсолютно синхронное орошение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2564904"/>
            <a:ext cx="2736304" cy="86409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/>
              <a:t>Синхронное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i="1" dirty="0"/>
              <a:t>орошение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44208" y="2564904"/>
            <a:ext cx="2160240" cy="86409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/>
              <a:t>асинхронное орошение</a:t>
            </a:r>
            <a:endParaRPr lang="ru-RU" sz="24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1655676" y="2189185"/>
            <a:ext cx="6864" cy="375719"/>
          </a:xfrm>
          <a:prstGeom prst="line">
            <a:avLst/>
          </a:prstGeom>
          <a:ln w="635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9" idx="0"/>
          </p:cNvCxnSpPr>
          <p:nvPr/>
        </p:nvCxnSpPr>
        <p:spPr>
          <a:xfrm flipV="1">
            <a:off x="4644008" y="1813466"/>
            <a:ext cx="0" cy="751438"/>
          </a:xfrm>
          <a:prstGeom prst="line">
            <a:avLst/>
          </a:prstGeom>
          <a:ln w="635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0" idx="0"/>
          </p:cNvCxnSpPr>
          <p:nvPr/>
        </p:nvCxnSpPr>
        <p:spPr>
          <a:xfrm flipV="1">
            <a:off x="7524328" y="2189185"/>
            <a:ext cx="0" cy="375719"/>
          </a:xfrm>
          <a:prstGeom prst="line">
            <a:avLst/>
          </a:prstGeom>
          <a:ln w="635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662540" y="2189185"/>
            <a:ext cx="5861788" cy="0"/>
          </a:xfrm>
          <a:prstGeom prst="line">
            <a:avLst/>
          </a:prstGeom>
          <a:ln w="635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08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08720"/>
            <a:ext cx="8424936" cy="5472608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Каждому виду оросительных мелиораций соответствуют свои способы и техника орошения.</a:t>
            </a:r>
          </a:p>
        </p:txBody>
      </p:sp>
    </p:spTree>
    <p:extLst>
      <p:ext uri="{BB962C8B-B14F-4D97-AF65-F5344CB8AC3E}">
        <p14:creationId xmlns:p14="http://schemas.microsoft.com/office/powerpoint/2010/main" val="14626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268</TotalTime>
  <Words>111</Words>
  <Application>Microsoft Office PowerPoint</Application>
  <PresentationFormat>Экран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Виды оросительных мелиораций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 об орошении и  оросительных системах. Оросительные системы и ее элементы.</dc:title>
  <dc:creator>Juliya</dc:creator>
  <cp:lastModifiedBy>Fora1</cp:lastModifiedBy>
  <cp:revision>38</cp:revision>
  <dcterms:created xsi:type="dcterms:W3CDTF">2013-11-29T15:13:29Z</dcterms:created>
  <dcterms:modified xsi:type="dcterms:W3CDTF">2014-01-18T16:36:24Z</dcterms:modified>
</cp:coreProperties>
</file>